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15/02/2024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GREEN BIKERS</a:t>
            </a:r>
            <a:br>
              <a:rPr lang="pt-PT" sz="1100" dirty="0"/>
            </a:br>
            <a:r>
              <a:rPr lang="pt-PT" sz="1100" dirty="0"/>
              <a:t>Código do projeto | NORTE-06-38D7-FEDER-000615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REFORÇAR A COMPETITIVIDADE DA EMPRESA</a:t>
            </a:r>
            <a:endParaRPr lang="pt-PT" sz="900" dirty="0"/>
          </a:p>
          <a:p>
            <a:r>
              <a:rPr lang="pt-PT" sz="1100" dirty="0"/>
              <a:t>Região de intervenção | NORTE</a:t>
            </a:r>
          </a:p>
          <a:p>
            <a:r>
              <a:rPr lang="pt-PT" sz="1100" dirty="0"/>
              <a:t>Entidade beneficiária | CELOBIKE - UNIPESSOAL, LDA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19-05-2022</a:t>
            </a:r>
            <a:endParaRPr lang="pt-PT" sz="900" dirty="0"/>
          </a:p>
          <a:p>
            <a:r>
              <a:rPr lang="pt-PT" sz="1100" dirty="0"/>
              <a:t>Data de início | </a:t>
            </a:r>
            <a:r>
              <a:rPr lang="pt-PT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29-07-2022</a:t>
            </a:r>
            <a:r>
              <a:rPr lang="pt-PT" sz="1100" dirty="0"/>
              <a:t/>
            </a:r>
            <a:br>
              <a:rPr lang="pt-PT" sz="1100" dirty="0"/>
            </a:br>
            <a:r>
              <a:rPr lang="pt-PT" sz="1100" dirty="0"/>
              <a:t>Data de conclusão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29-06-2023</a:t>
            </a:r>
            <a:endParaRPr lang="pt-PT" sz="900" dirty="0"/>
          </a:p>
          <a:p>
            <a:r>
              <a:rPr lang="pt-PT" sz="1100" dirty="0"/>
              <a:t>Custo total elegível |190.820,06 EUR</a:t>
            </a:r>
          </a:p>
          <a:p>
            <a:r>
              <a:rPr lang="pt-PT" sz="1100" dirty="0"/>
              <a:t>Apoio financeiro da União Europeia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FEDER – 104.951,04 EUR</a:t>
            </a:r>
          </a:p>
          <a:p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160031" y="3762655"/>
            <a:ext cx="447554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000" b="1" dirty="0"/>
              <a:t>Objetivo Temático</a:t>
            </a:r>
          </a:p>
          <a:p>
            <a:pPr algn="just"/>
            <a:r>
              <a:rPr lang="pt-PT" sz="1000" dirty="0"/>
              <a:t>“Promover a sustentabilidade e a qualidade do emprego e apoiar a mobilidade dos trabalhadores (FEDER)</a:t>
            </a:r>
            <a:r>
              <a:rPr lang="pt-PT" sz="1000" i="1" dirty="0"/>
              <a:t>”</a:t>
            </a:r>
          </a:p>
          <a:p>
            <a:pPr algn="just"/>
            <a:r>
              <a:rPr lang="pt-PT" sz="1000" b="1" dirty="0"/>
              <a:t>Descrição da Operação</a:t>
            </a:r>
          </a:p>
          <a:p>
            <a:pPr algn="just"/>
            <a:r>
              <a:rPr lang="pt-PT" sz="1000" dirty="0"/>
              <a:t>O projeto atingiu os objetivos operacionais propostos que consistiam na promoção da mobilidade verde através do aluguer de bicicletas e trotinetes 100% elétricas ao turista e levando-o a conhecer o património natural da região de Basto. </a:t>
            </a:r>
          </a:p>
          <a:p>
            <a:pPr algn="just"/>
            <a:r>
              <a:rPr lang="pt-PT" sz="1000" dirty="0"/>
              <a:t>Atividades apoiadas:</a:t>
            </a:r>
          </a:p>
          <a:p>
            <a:pPr algn="just"/>
            <a:r>
              <a:rPr lang="pt-PT" sz="1000" dirty="0"/>
              <a:t>Aquisição de bicicletas e trotinetes 100% elétricas</a:t>
            </a:r>
          </a:p>
          <a:p>
            <a:pPr algn="just"/>
            <a:r>
              <a:rPr lang="pt-PT" sz="1000" dirty="0"/>
              <a:t>Aquisição de equipamento informático </a:t>
            </a:r>
          </a:p>
          <a:p>
            <a:pPr algn="just"/>
            <a:r>
              <a:rPr lang="pt-PT" sz="1000" dirty="0"/>
              <a:t>Criação de um website</a:t>
            </a:r>
          </a:p>
          <a:p>
            <a:pPr algn="just"/>
            <a:r>
              <a:rPr lang="pt-PT" sz="1000" dirty="0"/>
              <a:t>Criação de um espaço de briefing.</a:t>
            </a:r>
          </a:p>
          <a:p>
            <a:pPr algn="ctr"/>
            <a:endParaRPr lang="pt-PT" sz="1100" i="1" dirty="0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1" y="1041769"/>
            <a:ext cx="4754434" cy="33036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3" r="7078"/>
          <a:stretch/>
        </p:blipFill>
        <p:spPr>
          <a:xfrm flipH="1">
            <a:off x="2271242" y="5702417"/>
            <a:ext cx="1379376" cy="91736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47" y="5692949"/>
            <a:ext cx="903899" cy="90389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0"/>
          <a:stretch/>
        </p:blipFill>
        <p:spPr>
          <a:xfrm>
            <a:off x="4856175" y="5713619"/>
            <a:ext cx="1453185" cy="88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103</Words>
  <Application>Microsoft Office PowerPoint</Application>
  <PresentationFormat>Ecrã Panorâmico</PresentationFormat>
  <Paragraphs>17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Ana Moura</cp:lastModifiedBy>
  <cp:revision>31</cp:revision>
  <dcterms:created xsi:type="dcterms:W3CDTF">2016-05-05T08:41:36Z</dcterms:created>
  <dcterms:modified xsi:type="dcterms:W3CDTF">2024-02-15T17:06:10Z</dcterms:modified>
</cp:coreProperties>
</file>